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12"/>
    <p:restoredTop sz="95271"/>
  </p:normalViewPr>
  <p:slideViewPr>
    <p:cSldViewPr snapToGrid="0" snapToObjects="1">
      <p:cViewPr varScale="1">
        <p:scale>
          <a:sx n="85" d="100"/>
          <a:sy n="85" d="100"/>
        </p:scale>
        <p:origin x="20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43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2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8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96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86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3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6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0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6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68662-CAC6-5F41-891C-C866EF4AB55A}" type="datetimeFigureOut">
              <a:rPr lang="en-US" smtClean="0"/>
              <a:t>11/10/24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52262-480B-8944-91CF-3A8ABB3E4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629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68AE8F-63DC-E245-B120-8BD00D7B8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9FCB74-251B-E54E-8307-710B5D5664DA}"/>
              </a:ext>
            </a:extLst>
          </p:cNvPr>
          <p:cNvSpPr txBox="1"/>
          <p:nvPr/>
        </p:nvSpPr>
        <p:spPr>
          <a:xfrm>
            <a:off x="5181600" y="289679"/>
            <a:ext cx="37761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dirty="0">
                <a:solidFill>
                  <a:schemeClr val="bg1"/>
                </a:solidFill>
                <a:latin typeface="Bradley Hand" pitchFamily="2" charset="77"/>
              </a:rPr>
              <a:t>Jesus and our BIG questions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2698F7-ECA3-494A-A8B8-8C065E0A831A}"/>
              </a:ext>
            </a:extLst>
          </p:cNvPr>
          <p:cNvSpPr txBox="1"/>
          <p:nvPr/>
        </p:nvSpPr>
        <p:spPr>
          <a:xfrm>
            <a:off x="6040277" y="6150114"/>
            <a:ext cx="3103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</a:rPr>
              <a:t>Luke 13:1-9</a:t>
            </a:r>
          </a:p>
        </p:txBody>
      </p:sp>
    </p:spTree>
    <p:extLst>
      <p:ext uri="{BB962C8B-B14F-4D97-AF65-F5344CB8AC3E}">
        <p14:creationId xmlns:p14="http://schemas.microsoft.com/office/powerpoint/2010/main" val="4115441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5639E3-84A4-C949-A6A3-0CE812DE0E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57DCC5-61C1-264D-96D6-FA6CD1193406}"/>
              </a:ext>
            </a:extLst>
          </p:cNvPr>
          <p:cNvSpPr txBox="1"/>
          <p:nvPr/>
        </p:nvSpPr>
        <p:spPr>
          <a:xfrm>
            <a:off x="489097" y="552893"/>
            <a:ext cx="81708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Bradley Hand" pitchFamily="2" charset="77"/>
              </a:rPr>
              <a:t>Why do people suffer?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7B30ED-4302-584C-BF74-DA6B1F65C97B}"/>
              </a:ext>
            </a:extLst>
          </p:cNvPr>
          <p:cNvSpPr txBox="1"/>
          <p:nvPr/>
        </p:nvSpPr>
        <p:spPr>
          <a:xfrm>
            <a:off x="489097" y="1747284"/>
            <a:ext cx="74513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Not Karma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Not Supply and Demand</a:t>
            </a:r>
          </a:p>
        </p:txBody>
      </p:sp>
    </p:spTree>
    <p:extLst>
      <p:ext uri="{BB962C8B-B14F-4D97-AF65-F5344CB8AC3E}">
        <p14:creationId xmlns:p14="http://schemas.microsoft.com/office/powerpoint/2010/main" val="18586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C52FB09-22B4-0D41-9573-8CAE565E23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34D2288-296C-1642-8376-BD18F2E8EFD8}"/>
              </a:ext>
            </a:extLst>
          </p:cNvPr>
          <p:cNvSpPr/>
          <p:nvPr/>
        </p:nvSpPr>
        <p:spPr>
          <a:xfrm>
            <a:off x="-43722" y="349370"/>
            <a:ext cx="8126083" cy="6159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57DCC5-61C1-264D-96D6-FA6CD1193406}"/>
              </a:ext>
            </a:extLst>
          </p:cNvPr>
          <p:cNvSpPr txBox="1"/>
          <p:nvPr/>
        </p:nvSpPr>
        <p:spPr>
          <a:xfrm>
            <a:off x="489097" y="552893"/>
            <a:ext cx="5995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Bradley Hand" pitchFamily="2" charset="77"/>
              </a:rPr>
              <a:t>Why do people suffer?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47DA5A-D66C-BA46-A019-F6F3ED71EA25}"/>
              </a:ext>
            </a:extLst>
          </p:cNvPr>
          <p:cNvCxnSpPr/>
          <p:nvPr/>
        </p:nvCxnSpPr>
        <p:spPr>
          <a:xfrm>
            <a:off x="1743740" y="2147776"/>
            <a:ext cx="0" cy="35087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058122-9B2F-F84B-BE4B-26B83E7D9C6E}"/>
              </a:ext>
            </a:extLst>
          </p:cNvPr>
          <p:cNvCxnSpPr>
            <a:cxnSpLocks/>
          </p:cNvCxnSpPr>
          <p:nvPr/>
        </p:nvCxnSpPr>
        <p:spPr>
          <a:xfrm flipH="1">
            <a:off x="1724808" y="5660065"/>
            <a:ext cx="51638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57C6C3-2CBE-3E43-B987-84C7757BBB47}"/>
              </a:ext>
            </a:extLst>
          </p:cNvPr>
          <p:cNvCxnSpPr/>
          <p:nvPr/>
        </p:nvCxnSpPr>
        <p:spPr>
          <a:xfrm flipV="1">
            <a:off x="1743740" y="2339163"/>
            <a:ext cx="4465674" cy="33173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43115DE-30AD-2440-92E4-73021F207618}"/>
              </a:ext>
            </a:extLst>
          </p:cNvPr>
          <p:cNvSpPr txBox="1"/>
          <p:nvPr/>
        </p:nvSpPr>
        <p:spPr>
          <a:xfrm rot="16200000">
            <a:off x="256906" y="3337311"/>
            <a:ext cx="21511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Wickedness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C254FD-9B78-7A47-98C7-EC14198F72CE}"/>
              </a:ext>
            </a:extLst>
          </p:cNvPr>
          <p:cNvSpPr txBox="1"/>
          <p:nvPr/>
        </p:nvSpPr>
        <p:spPr>
          <a:xfrm>
            <a:off x="3370476" y="5847908"/>
            <a:ext cx="1677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Suffering</a:t>
            </a:r>
          </a:p>
        </p:txBody>
      </p:sp>
      <p:sp>
        <p:nvSpPr>
          <p:cNvPr id="18" name="Smiley Face 17">
            <a:extLst>
              <a:ext uri="{FF2B5EF4-FFF2-40B4-BE49-F238E27FC236}">
                <a16:creationId xmlns:a16="http://schemas.microsoft.com/office/drawing/2014/main" id="{A110FF50-A4B2-1E4E-8252-038051A1849E}"/>
              </a:ext>
            </a:extLst>
          </p:cNvPr>
          <p:cNvSpPr/>
          <p:nvPr/>
        </p:nvSpPr>
        <p:spPr>
          <a:xfrm>
            <a:off x="1762673" y="4665053"/>
            <a:ext cx="701143" cy="562536"/>
          </a:xfrm>
          <a:prstGeom prst="smileyFac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6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42C26B7-29FD-6C4E-84B3-6E5513803F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1B463C6-E7D2-EA46-8C56-DE1F245D9E26}"/>
              </a:ext>
            </a:extLst>
          </p:cNvPr>
          <p:cNvSpPr/>
          <p:nvPr/>
        </p:nvSpPr>
        <p:spPr>
          <a:xfrm>
            <a:off x="0" y="273423"/>
            <a:ext cx="8126083" cy="61592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57DCC5-61C1-264D-96D6-FA6CD1193406}"/>
              </a:ext>
            </a:extLst>
          </p:cNvPr>
          <p:cNvSpPr txBox="1"/>
          <p:nvPr/>
        </p:nvSpPr>
        <p:spPr>
          <a:xfrm>
            <a:off x="489097" y="552893"/>
            <a:ext cx="5995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Bradley Hand" pitchFamily="2" charset="77"/>
              </a:rPr>
              <a:t>Why do people suffer?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47DA5A-D66C-BA46-A019-F6F3ED71EA25}"/>
              </a:ext>
            </a:extLst>
          </p:cNvPr>
          <p:cNvCxnSpPr/>
          <p:nvPr/>
        </p:nvCxnSpPr>
        <p:spPr>
          <a:xfrm>
            <a:off x="1743740" y="2147776"/>
            <a:ext cx="0" cy="35087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058122-9B2F-F84B-BE4B-26B83E7D9C6E}"/>
              </a:ext>
            </a:extLst>
          </p:cNvPr>
          <p:cNvCxnSpPr>
            <a:cxnSpLocks/>
          </p:cNvCxnSpPr>
          <p:nvPr/>
        </p:nvCxnSpPr>
        <p:spPr>
          <a:xfrm flipH="1">
            <a:off x="1724808" y="5660065"/>
            <a:ext cx="51638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57C6C3-2CBE-3E43-B987-84C7757BBB47}"/>
              </a:ext>
            </a:extLst>
          </p:cNvPr>
          <p:cNvCxnSpPr>
            <a:cxnSpLocks/>
          </p:cNvCxnSpPr>
          <p:nvPr/>
        </p:nvCxnSpPr>
        <p:spPr>
          <a:xfrm>
            <a:off x="2114929" y="2147776"/>
            <a:ext cx="4402570" cy="32535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43115DE-30AD-2440-92E4-73021F207618}"/>
              </a:ext>
            </a:extLst>
          </p:cNvPr>
          <p:cNvSpPr txBox="1"/>
          <p:nvPr/>
        </p:nvSpPr>
        <p:spPr>
          <a:xfrm rot="16200000">
            <a:off x="413105" y="3337311"/>
            <a:ext cx="18387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Righteous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C254FD-9B78-7A47-98C7-EC14198F72CE}"/>
              </a:ext>
            </a:extLst>
          </p:cNvPr>
          <p:cNvSpPr txBox="1"/>
          <p:nvPr/>
        </p:nvSpPr>
        <p:spPr>
          <a:xfrm>
            <a:off x="3370476" y="5847908"/>
            <a:ext cx="1677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Suffering</a:t>
            </a:r>
          </a:p>
        </p:txBody>
      </p:sp>
      <p:sp>
        <p:nvSpPr>
          <p:cNvPr id="8" name="Smiley Face 7">
            <a:extLst>
              <a:ext uri="{FF2B5EF4-FFF2-40B4-BE49-F238E27FC236}">
                <a16:creationId xmlns:a16="http://schemas.microsoft.com/office/drawing/2014/main" id="{5B758211-C39C-4340-8615-DD0EDDA8CD24}"/>
              </a:ext>
            </a:extLst>
          </p:cNvPr>
          <p:cNvSpPr/>
          <p:nvPr/>
        </p:nvSpPr>
        <p:spPr>
          <a:xfrm>
            <a:off x="2295637" y="1678666"/>
            <a:ext cx="701143" cy="562536"/>
          </a:xfrm>
          <a:prstGeom prst="smileyFac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99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3A3A60-4556-3046-8C0E-E75581DC86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57DCC5-61C1-264D-96D6-FA6CD1193406}"/>
              </a:ext>
            </a:extLst>
          </p:cNvPr>
          <p:cNvSpPr txBox="1"/>
          <p:nvPr/>
        </p:nvSpPr>
        <p:spPr>
          <a:xfrm>
            <a:off x="489097" y="552893"/>
            <a:ext cx="81708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Bradley Hand" pitchFamily="2" charset="77"/>
              </a:rPr>
              <a:t>Why do people suffer?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7B30ED-4302-584C-BF74-DA6B1F65C97B}"/>
              </a:ext>
            </a:extLst>
          </p:cNvPr>
          <p:cNvSpPr txBox="1"/>
          <p:nvPr/>
        </p:nvSpPr>
        <p:spPr>
          <a:xfrm>
            <a:off x="489097" y="1747284"/>
            <a:ext cx="745139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Not Karma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Not Supply and Demand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Inherited Curses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Rather… it points us to </a:t>
            </a:r>
          </a:p>
          <a:p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   </a:t>
            </a:r>
            <a:r>
              <a:rPr lang="en-US" sz="4800" u="sng" dirty="0">
                <a:solidFill>
                  <a:schemeClr val="bg1"/>
                </a:solidFill>
                <a:latin typeface="Bradley Hand" pitchFamily="2" charset="77"/>
              </a:rPr>
              <a:t>something</a:t>
            </a: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 greater. </a:t>
            </a:r>
          </a:p>
        </p:txBody>
      </p:sp>
    </p:spTree>
    <p:extLst>
      <p:ext uri="{BB962C8B-B14F-4D97-AF65-F5344CB8AC3E}">
        <p14:creationId xmlns:p14="http://schemas.microsoft.com/office/powerpoint/2010/main" val="405637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3A3A60-4556-3046-8C0E-E75581DC86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57DCC5-61C1-264D-96D6-FA6CD1193406}"/>
              </a:ext>
            </a:extLst>
          </p:cNvPr>
          <p:cNvSpPr txBox="1"/>
          <p:nvPr/>
        </p:nvSpPr>
        <p:spPr>
          <a:xfrm>
            <a:off x="-106323" y="552893"/>
            <a:ext cx="9012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Bradley Hand" pitchFamily="2" charset="77"/>
              </a:rPr>
              <a:t>What does God care about?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7B30ED-4302-584C-BF74-DA6B1F65C97B}"/>
              </a:ext>
            </a:extLst>
          </p:cNvPr>
          <p:cNvSpPr txBox="1"/>
          <p:nvPr/>
        </p:nvSpPr>
        <p:spPr>
          <a:xfrm>
            <a:off x="489097" y="1747284"/>
            <a:ext cx="69384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Spiritual &gt; Physical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Eternal &gt; Temporal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Repenting &gt; Sinning </a:t>
            </a:r>
          </a:p>
        </p:txBody>
      </p:sp>
    </p:spTree>
    <p:extLst>
      <p:ext uri="{BB962C8B-B14F-4D97-AF65-F5344CB8AC3E}">
        <p14:creationId xmlns:p14="http://schemas.microsoft.com/office/powerpoint/2010/main" val="185163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3A3A60-4556-3046-8C0E-E75581DC86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57DCC5-61C1-264D-96D6-FA6CD1193406}"/>
              </a:ext>
            </a:extLst>
          </p:cNvPr>
          <p:cNvSpPr txBox="1"/>
          <p:nvPr/>
        </p:nvSpPr>
        <p:spPr>
          <a:xfrm>
            <a:off x="143061" y="552893"/>
            <a:ext cx="79704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Bradley Hand" pitchFamily="2" charset="77"/>
              </a:rPr>
              <a:t>Is God Overly Strict?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7B30ED-4302-584C-BF74-DA6B1F65C97B}"/>
              </a:ext>
            </a:extLst>
          </p:cNvPr>
          <p:cNvSpPr txBox="1"/>
          <p:nvPr/>
        </p:nvSpPr>
        <p:spPr>
          <a:xfrm>
            <a:off x="489097" y="1747284"/>
            <a:ext cx="69400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“One more chance”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This is all of our stories</a:t>
            </a:r>
          </a:p>
        </p:txBody>
      </p:sp>
    </p:spTree>
    <p:extLst>
      <p:ext uri="{BB962C8B-B14F-4D97-AF65-F5344CB8AC3E}">
        <p14:creationId xmlns:p14="http://schemas.microsoft.com/office/powerpoint/2010/main" val="17686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3A3A60-4556-3046-8C0E-E75581DC86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57DCC5-61C1-264D-96D6-FA6CD1193406}"/>
              </a:ext>
            </a:extLst>
          </p:cNvPr>
          <p:cNvSpPr txBox="1"/>
          <p:nvPr/>
        </p:nvSpPr>
        <p:spPr>
          <a:xfrm>
            <a:off x="166256" y="368780"/>
            <a:ext cx="69044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Bradley Hand" pitchFamily="2" charset="77"/>
              </a:rPr>
              <a:t>Does God have </a:t>
            </a:r>
          </a:p>
          <a:p>
            <a:r>
              <a:rPr lang="en-US" sz="6000" dirty="0">
                <a:solidFill>
                  <a:schemeClr val="bg1"/>
                </a:solidFill>
                <a:latin typeface="Bradley Hand" pitchFamily="2" charset="77"/>
              </a:rPr>
              <a:t>unlimited Patience?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7B30ED-4302-584C-BF74-DA6B1F65C97B}"/>
              </a:ext>
            </a:extLst>
          </p:cNvPr>
          <p:cNvSpPr txBox="1"/>
          <p:nvPr/>
        </p:nvSpPr>
        <p:spPr>
          <a:xfrm>
            <a:off x="238379" y="2307772"/>
            <a:ext cx="861646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No. it eventually runs out.</a:t>
            </a:r>
          </a:p>
          <a:p>
            <a:pPr marL="465138" indent="-46513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Everyone has a last chance</a:t>
            </a:r>
          </a:p>
          <a:p>
            <a:r>
              <a:rPr lang="en-US" sz="4800" dirty="0">
                <a:solidFill>
                  <a:schemeClr val="bg1"/>
                </a:solidFill>
                <a:latin typeface="Bradley Hand" pitchFamily="2" charset="77"/>
              </a:rPr>
              <a:t>(Rom. 1:24f, 2 Thess. 2:11-12)</a:t>
            </a:r>
          </a:p>
        </p:txBody>
      </p:sp>
    </p:spTree>
    <p:extLst>
      <p:ext uri="{BB962C8B-B14F-4D97-AF65-F5344CB8AC3E}">
        <p14:creationId xmlns:p14="http://schemas.microsoft.com/office/powerpoint/2010/main" val="329764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3A3A60-4556-3046-8C0E-E75581DC86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-1727200" y="0"/>
            <a:ext cx="108712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57DCC5-61C1-264D-96D6-FA6CD1193406}"/>
              </a:ext>
            </a:extLst>
          </p:cNvPr>
          <p:cNvSpPr txBox="1"/>
          <p:nvPr/>
        </p:nvSpPr>
        <p:spPr>
          <a:xfrm>
            <a:off x="873712" y="415275"/>
            <a:ext cx="73965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Bradley Hand" pitchFamily="2" charset="77"/>
              </a:rPr>
              <a:t>Have you heard Him?</a:t>
            </a:r>
          </a:p>
        </p:txBody>
      </p:sp>
    </p:spTree>
    <p:extLst>
      <p:ext uri="{BB962C8B-B14F-4D97-AF65-F5344CB8AC3E}">
        <p14:creationId xmlns:p14="http://schemas.microsoft.com/office/powerpoint/2010/main" val="3106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47CE2AF-2AE8-0D4E-9437-AD9FEF3309C5}" vid="{DDE81716-C110-4045-AFD4-71709B6D01D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1473</TotalTime>
  <Words>119</Words>
  <Application>Microsoft Macintosh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Bradley Hand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8</cp:revision>
  <dcterms:created xsi:type="dcterms:W3CDTF">2024-10-31T22:04:43Z</dcterms:created>
  <dcterms:modified xsi:type="dcterms:W3CDTF">2024-11-10T14:07:29Z</dcterms:modified>
</cp:coreProperties>
</file>